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</p:sldIdLst>
  <p:sldSz cx="9144000" cy="7451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95" d="100"/>
          <a:sy n="95" d="100"/>
        </p:scale>
        <p:origin x="2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531"/>
            <a:ext cx="7772400" cy="259430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3881"/>
            <a:ext cx="6858000" cy="179910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5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96736"/>
            <a:ext cx="1971675" cy="63149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96736"/>
            <a:ext cx="5800725" cy="63149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9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57759"/>
            <a:ext cx="7886700" cy="309971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986793"/>
            <a:ext cx="7886700" cy="163006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983677"/>
            <a:ext cx="3886200" cy="472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737"/>
            <a:ext cx="7886700" cy="1440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26708"/>
            <a:ext cx="3868340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21949"/>
            <a:ext cx="3868340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826708"/>
            <a:ext cx="3887391" cy="8952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721949"/>
            <a:ext cx="3887391" cy="4003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3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72912"/>
            <a:ext cx="4629150" cy="52955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4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96782"/>
            <a:ext cx="2949178" cy="1738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072912"/>
            <a:ext cx="4629150" cy="529555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35517"/>
            <a:ext cx="2949178" cy="4141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8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96737"/>
            <a:ext cx="7886700" cy="144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83677"/>
            <a:ext cx="7886700" cy="472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6F9D4-CFFE-E14A-A00F-E4639AEBB2D8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906647"/>
            <a:ext cx="30861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906647"/>
            <a:ext cx="2057400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0E90F-4CB4-9D42-BE44-CF6173709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1DC800-20D7-3029-70B8-7B1AEA0EB94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3871" y="3835400"/>
            <a:ext cx="2340576" cy="221867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7A1400-E713-CD82-8C76-2F4C4105F782}"/>
              </a:ext>
            </a:extLst>
          </p:cNvPr>
          <p:cNvSpPr/>
          <p:nvPr/>
        </p:nvSpPr>
        <p:spPr>
          <a:xfrm>
            <a:off x="4773706" y="5311588"/>
            <a:ext cx="470647" cy="168088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E33C51-6942-F7DF-E586-6E118327DC04}"/>
              </a:ext>
            </a:extLst>
          </p:cNvPr>
          <p:cNvCxnSpPr/>
          <p:nvPr/>
        </p:nvCxnSpPr>
        <p:spPr>
          <a:xfrm flipV="1">
            <a:off x="4773706" y="3835400"/>
            <a:ext cx="900165" cy="14761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BD7A6D-C7C7-B267-DC52-6F29B103452B}"/>
              </a:ext>
            </a:extLst>
          </p:cNvPr>
          <p:cNvCxnSpPr/>
          <p:nvPr/>
        </p:nvCxnSpPr>
        <p:spPr>
          <a:xfrm flipV="1">
            <a:off x="5244353" y="6054071"/>
            <a:ext cx="2770094" cy="9384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14800" y="4464424"/>
            <a:ext cx="295835" cy="185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14799" y="880316"/>
            <a:ext cx="295835" cy="185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EBD60-72EB-19A1-30AD-55EFA01A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29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C8FA0-7924-D704-C56E-920FA238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16325"/>
            <a:ext cx="5029200" cy="383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38AFD-1F1E-23EC-70BD-60C59F5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4800" y="0"/>
            <a:ext cx="5029200" cy="383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250FF-56A4-8FCC-23E2-4ABF530CAA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4800" y="3616325"/>
            <a:ext cx="5029200" cy="3835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FDED7A-0552-62C3-FC0F-04FAA074DB66}"/>
              </a:ext>
            </a:extLst>
          </p:cNvPr>
          <p:cNvSpPr/>
          <p:nvPr/>
        </p:nvSpPr>
        <p:spPr>
          <a:xfrm>
            <a:off x="4114800" y="4464424"/>
            <a:ext cx="295835" cy="185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93EDA-B7FF-DA6C-648E-3D046CD12A7D}"/>
              </a:ext>
            </a:extLst>
          </p:cNvPr>
          <p:cNvSpPr/>
          <p:nvPr/>
        </p:nvSpPr>
        <p:spPr>
          <a:xfrm>
            <a:off x="4114799" y="880316"/>
            <a:ext cx="295835" cy="185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3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S Duan</dc:creator>
  <cp:lastModifiedBy>Elizabeth S Duan</cp:lastModifiedBy>
  <cp:revision>3</cp:revision>
  <cp:lastPrinted>2023-08-18T04:02:25Z</cp:lastPrinted>
  <dcterms:created xsi:type="dcterms:W3CDTF">2023-08-18T03:37:38Z</dcterms:created>
  <dcterms:modified xsi:type="dcterms:W3CDTF">2023-08-18T05:08:09Z</dcterms:modified>
</cp:coreProperties>
</file>